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6" r:id="rId5"/>
    <p:sldId id="1143" r:id="rId6"/>
    <p:sldId id="1144" r:id="rId7"/>
    <p:sldId id="1145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主要讲述了作者学习小提琴的历程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从一度想要放弃到后来的坚持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最终获得成功的故事。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30083"/>
            <a:ext cx="11485848" cy="1290805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40723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Violin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Cruise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27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born in a family of doctors, so my parents were really surprised when I told them I wanted to be a violinist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they thought it was just a temporary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暂时的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thing, since children often dream about doing unusual jobs, but they quickly change their mind when I grow up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family gave me a lot of support, which I am thankful to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8534"/>
            <a:ext cx="11485848" cy="3024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the violin is not a piece of cake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after a few years, I stopped taking my violin lessons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sister, who is a doctor, agrees that it was the best choice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why, during the first few years, I thought of giving up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doesn’t understand why I chose this job instead of being a doctor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playing with other musicians is one of the most exciting experiences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told them again three years later, however, they realized I was serious about it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97740" y="2849825"/>
            <a:ext cx="413896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G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first, they thought it was just a temporary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暂时的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thing, since children often dream about doing unusual jobs, but they quickly change their mind when I grow up.”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family gave me a lot of support, which I am thankful to.”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家人一开始的不看好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后来又全力支持。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然而三年后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当我再次告诉他们时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他们意识到我是认真的。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2558" y="746120"/>
            <a:ext cx="11673806" cy="830997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means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hours every day, pain in your fingertips and neck, and a lot of setbacks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挫折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time, especially at the beginning, it sounds bad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the violin is not a piece of cake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after a few years, I stopped taking my violin lessons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sister, who is a doctor, agrees that it was the best choice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why, during the first few years, I thought of giving up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doesn’t understand why I chose this job instead of being a doctor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playing with other musicians is one of the most exciting experiences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told them again three years later, however, they realized I was serious about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0375" y="751059"/>
            <a:ext cx="376679" cy="429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62558" y="4221088"/>
            <a:ext cx="1167380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means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hours every day, pain in your fingertips and neck, and a lot of setbacks.”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学习小提琴意味着每天练习几个小时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指尖和颈部疼痛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还有很多挫折。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学习小提琴不是一件简单的事情。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262558" y="5344753"/>
            <a:ext cx="11683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means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hours every day, pain in your fingertips and neck, and a lot of setbacks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挫折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Most of the time, especially at the beginning, it sounds bad.”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此处是在介绍学习小提琴的艰难过程。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这就是为什么在最初的几年里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我想放弃。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承接上文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85357" y="114759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Anyway, I kept taking classes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 I joined in an activity, and that’s when the fun started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work together to give a show in front of many people, the joy you give to others with your music will make the whole effort worthwhile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4477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the violin is not a piece of cake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after a few years, I stopped taking my violin lessons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sister, who is a doctor, agrees that it was the best choice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why, during the first few years, I thought of giving up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doesn’t understand why I chose this job instead of being a doctor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playing with other musicians is one of the most exciting experiences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told them again three years later, however, they realized I was serious about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93948" y="1151655"/>
            <a:ext cx="35779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90824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work together to give a show in front of many people, the joy you give to others with your music will make the whole effort worthwhile.”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当你们一起在很多人面前表演的时候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你用音乐带给他人的快乐会让你所有的努力都变得值得。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我意识到和其他音乐家一起演奏是最令人兴奋的经历之一。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2587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never regretted being a musician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often jokes that I would be a terrible doctor, but in the end my job is not so different from hers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treats people’s bodies, but I treat their souls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心灵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3024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the violin is not a piece of cake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after a few years, I stopped taking my violin lessons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sister, who is a doctor, agrees that it was the best choice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why, during the first few years, I thought of giving up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doesn’t understand why I chose this job instead of being a doctor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playing with other musicians is one of the most exciting experiences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told them again three years later, however, they realized I was serious about it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91833" y="751060"/>
            <a:ext cx="471604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 C</a:t>
            </a:r>
            <a:endParaRPr lang="zh-CN" altLang="en-US" sz="23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199468"/>
            <a:ext cx="11485848" cy="132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often jokes that I would be a terrible doctor, but in the end my job is not so different from hers.”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此处介绍了我的姐姐对我选择职业的看法。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我的姐姐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她是一名医生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她同意这是最好的选择。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引起下文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299471"/>
              </p:ext>
            </p:extLst>
          </p:nvPr>
        </p:nvGraphicFramePr>
        <p:xfrm>
          <a:off x="496390" y="1340768"/>
          <a:ext cx="11197634" cy="2673795"/>
        </p:xfrm>
        <a:graphic>
          <a:graphicData uri="http://schemas.openxmlformats.org/drawingml/2006/table">
            <a:tbl>
              <a:tblPr firstRow="1" firstCol="1" bandRow="1"/>
              <a:tblGrid>
                <a:gridCol w="11197634">
                  <a:extLst>
                    <a:ext uri="{9D8B030D-6E8A-4147-A177-3AD203B41FA5}">
                      <a16:colId xmlns:a16="http://schemas.microsoft.com/office/drawing/2014/main" val="14323362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抓逻辑线索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注意代词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it/this/they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、连词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but/so/because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或重复关键词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匹配上下文逻辑。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看结构衔接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段首可常为总起句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段尾句多为总结句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中间找并列、转折或例证关系。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排除干扰项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先易后难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排除与段落话题无关或重复内容的选项。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复现词定位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选项与原文高频词或同义替换词往往提示匹配段落。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通读验证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填完后通读检查是否连贯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确保逻辑和语义通顺。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224087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608426" y="1027774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85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1037</Words>
  <Application>Microsoft Office PowerPoint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2025-09-17T03:44:44Z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